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6" r:id="rId1"/>
  </p:sldMasterIdLst>
  <p:notesMasterIdLst>
    <p:notesMasterId r:id="rId14"/>
  </p:notesMasterIdLst>
  <p:sldIdLst>
    <p:sldId id="262" r:id="rId2"/>
    <p:sldId id="263" r:id="rId3"/>
    <p:sldId id="264" r:id="rId4"/>
    <p:sldId id="265" r:id="rId5"/>
    <p:sldId id="272" r:id="rId6"/>
    <p:sldId id="266" r:id="rId7"/>
    <p:sldId id="267" r:id="rId8"/>
    <p:sldId id="268" r:id="rId9"/>
    <p:sldId id="269" r:id="rId10"/>
    <p:sldId id="270" r:id="rId11"/>
    <p:sldId id="271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 autoAdjust="0"/>
  </p:normalViewPr>
  <p:slideViewPr>
    <p:cSldViewPr snapToGrid="0">
      <p:cViewPr>
        <p:scale>
          <a:sx n="103" d="100"/>
          <a:sy n="103" d="100"/>
        </p:scale>
        <p:origin x="-96" y="-1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0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gif>
</file>

<file path=ppt/media/image11.gif>
</file>

<file path=ppt/media/image12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45B7B-CD6E-4D13-8987-983BCCA09A2D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B502F-37D5-4F09-A783-8BA43EAB0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88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6000" y="3200400"/>
            <a:ext cx="100584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000" y="4724400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685800"/>
            <a:ext cx="9652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6000" y="685802"/>
            <a:ext cx="24384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54400" y="685801"/>
            <a:ext cx="7620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3276600"/>
            <a:ext cx="100584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49530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9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9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5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0119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1935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821" y="457201"/>
            <a:ext cx="6126579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457200"/>
            <a:ext cx="3564876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871259" y="2514336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936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320" y="457200"/>
            <a:ext cx="100584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856" y="3505200"/>
            <a:ext cx="98552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24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685800"/>
            <a:ext cx="100584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31200" y="62087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301E0D1B-95B3-4C96-B421-4B404735D6A3}" type="datetimeFigureOut">
              <a:rPr lang="en-US" smtClean="0"/>
              <a:t>12/06/16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5999" y="6208777"/>
            <a:ext cx="6498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5687569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C6CD82F0-4EAE-44B9-A7B4-24940ABC7BE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36320" y="0"/>
            <a:ext cx="100584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 txBox="1">
            <a:spLocks/>
          </p:cNvSpPr>
          <p:nvPr/>
        </p:nvSpPr>
        <p:spPr>
          <a:xfrm>
            <a:off x="554769" y="5022443"/>
            <a:ext cx="6444343" cy="162155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to </a:t>
            </a:r>
          </a:p>
          <a:p>
            <a:pPr marL="0" indent="0" algn="ctr">
              <a:buNone/>
            </a:pPr>
            <a:r>
              <a:rPr lang="en-CA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Prof - </a:t>
            </a:r>
            <a:r>
              <a:rPr lang="en-CA" sz="2000" b="1" dirty="0" err="1" smtClean="0"/>
              <a:t>Nicolangelo</a:t>
            </a:r>
            <a:r>
              <a:rPr lang="en-CA" sz="2000" b="1" dirty="0" smtClean="0"/>
              <a:t> </a:t>
            </a:r>
            <a:r>
              <a:rPr lang="en-CA" sz="2000" b="1" dirty="0" err="1" smtClean="0"/>
              <a:t>Piccirilli</a:t>
            </a:r>
            <a:endParaRPr lang="en-CA" sz="2000" b="1" dirty="0" smtClean="0"/>
          </a:p>
          <a:p>
            <a:pPr marL="0" indent="0" algn="ctr">
              <a:buNone/>
            </a:pPr>
            <a:r>
              <a:rPr lang="en-CA" sz="2000" b="1" dirty="0" smtClean="0"/>
              <a:t>TA-</a:t>
            </a:r>
            <a:r>
              <a:rPr lang="en-CA" sz="2000" b="1" dirty="0" err="1" smtClean="0"/>
              <a:t>Dittimi</a:t>
            </a:r>
            <a:r>
              <a:rPr lang="en-CA" sz="2000" b="1" dirty="0" smtClean="0"/>
              <a:t> </a:t>
            </a:r>
            <a:r>
              <a:rPr lang="en-CA" sz="2000" b="1" dirty="0" err="1" smtClean="0"/>
              <a:t>Tamarafinide</a:t>
            </a:r>
            <a:endParaRPr lang="en-CA" sz="2000" b="1" dirty="0" smtClean="0"/>
          </a:p>
          <a:p>
            <a:pPr marL="0" indent="0" algn="ctr">
              <a:buNone/>
            </a:pPr>
            <a:r>
              <a:rPr lang="en-CA" sz="2000" dirty="0" smtClean="0"/>
              <a:t> </a:t>
            </a:r>
            <a:endParaRPr lang="en-CA" sz="2000" b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6664983" y="2405222"/>
            <a:ext cx="5083111" cy="323793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1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marL="0" indent="0">
              <a:buNone/>
            </a:pPr>
            <a:r>
              <a:rPr lang="en-CA" sz="1400" dirty="0" err="1"/>
              <a:t>Amandeep</a:t>
            </a:r>
            <a:r>
              <a:rPr lang="en-CA" sz="1400" dirty="0"/>
              <a:t> </a:t>
            </a:r>
            <a:r>
              <a:rPr lang="en-CA" sz="1400" dirty="0" err="1"/>
              <a:t>Narula</a:t>
            </a:r>
            <a:r>
              <a:rPr lang="en-CA" sz="1400" dirty="0"/>
              <a:t>		-	27359950</a:t>
            </a:r>
          </a:p>
          <a:p>
            <a:pPr marL="0" indent="0">
              <a:buNone/>
            </a:pPr>
            <a:r>
              <a:rPr lang="en-CA" sz="1400" dirty="0" err="1"/>
              <a:t>Dhruv</a:t>
            </a:r>
            <a:r>
              <a:rPr lang="en-CA" sz="1400" dirty="0"/>
              <a:t> </a:t>
            </a:r>
            <a:r>
              <a:rPr lang="en-CA" sz="1400" dirty="0" err="1"/>
              <a:t>Ohri</a:t>
            </a:r>
            <a:r>
              <a:rPr lang="en-CA" sz="1400" dirty="0"/>
              <a:t> 		                     -    	27149220</a:t>
            </a:r>
          </a:p>
          <a:p>
            <a:pPr marL="0" indent="0">
              <a:buNone/>
            </a:pPr>
            <a:r>
              <a:rPr lang="en-CA" sz="1400" dirty="0" err="1"/>
              <a:t>Heya</a:t>
            </a:r>
            <a:r>
              <a:rPr lang="en-CA" sz="1400" dirty="0"/>
              <a:t> Na			-	27208243</a:t>
            </a:r>
          </a:p>
          <a:p>
            <a:pPr marL="0" indent="0">
              <a:buNone/>
            </a:pPr>
            <a:r>
              <a:rPr lang="en-CA" sz="1400" dirty="0" smtClean="0"/>
              <a:t>Mona </a:t>
            </a:r>
            <a:r>
              <a:rPr lang="en-CA" sz="1400" dirty="0" err="1" smtClean="0"/>
              <a:t>Movahedi</a:t>
            </a:r>
            <a:r>
              <a:rPr lang="en-CA" sz="1400" dirty="0" smtClean="0"/>
              <a:t>    </a:t>
            </a:r>
            <a:r>
              <a:rPr lang="en-CA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-	</a:t>
            </a:r>
            <a:r>
              <a:rPr lang="en-CA" sz="1400" dirty="0" smtClean="0"/>
              <a:t>26979327</a:t>
            </a:r>
          </a:p>
          <a:p>
            <a:pPr marL="0" indent="0">
              <a:buNone/>
            </a:pPr>
            <a:r>
              <a:rPr lang="en-CA" sz="1400" dirty="0" err="1"/>
              <a:t>Parth</a:t>
            </a:r>
            <a:r>
              <a:rPr lang="en-CA" sz="1400" dirty="0"/>
              <a:t> Patel 		                     -  	40014231</a:t>
            </a:r>
          </a:p>
          <a:p>
            <a:pPr marL="0" indent="0">
              <a:buNone/>
            </a:pPr>
            <a:r>
              <a:rPr lang="en-CA" sz="1400" dirty="0" err="1"/>
              <a:t>Prashanth</a:t>
            </a:r>
            <a:r>
              <a:rPr lang="en-CA" sz="1400" dirty="0"/>
              <a:t> Ramesh 		</a:t>
            </a:r>
            <a:r>
              <a:rPr lang="en-CA" sz="1400" dirty="0" smtClean="0"/>
              <a:t>-</a:t>
            </a:r>
            <a:r>
              <a:rPr lang="en-CA" sz="1400" dirty="0"/>
              <a:t>	27382006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A" sz="1400" dirty="0" err="1" smtClean="0"/>
              <a:t>Sukhjit</a:t>
            </a:r>
            <a:r>
              <a:rPr lang="en-CA" sz="1400" dirty="0" smtClean="0"/>
              <a:t> Singh 	                     - 	40009670</a:t>
            </a:r>
          </a:p>
          <a:p>
            <a:pPr marL="0" lv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CA" sz="1400" dirty="0" smtClean="0">
                <a:solidFill>
                  <a:prstClr val="black"/>
                </a:solidFill>
              </a:rPr>
              <a:t>Supreetha</a:t>
            </a:r>
            <a:r>
              <a:rPr lang="en-CA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1400" dirty="0" err="1">
                <a:solidFill>
                  <a:prstClr val="black"/>
                </a:solidFill>
              </a:rPr>
              <a:t>Mudarajappa</a:t>
            </a:r>
            <a:r>
              <a:rPr lang="en-CA" sz="1400" dirty="0">
                <a:solidFill>
                  <a:prstClr val="black"/>
                </a:solidFill>
              </a:rPr>
              <a:t>   </a:t>
            </a:r>
            <a:r>
              <a:rPr lang="en-CA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-	</a:t>
            </a:r>
            <a:r>
              <a:rPr lang="en-CA" sz="1400" dirty="0">
                <a:solidFill>
                  <a:prstClr val="black"/>
                </a:solidFill>
              </a:rPr>
              <a:t>27682417</a:t>
            </a:r>
          </a:p>
          <a:p>
            <a:pPr marL="0" indent="0">
              <a:buNone/>
            </a:pPr>
            <a:endParaRPr lang="en-CA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48124" y="704367"/>
            <a:ext cx="568947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SOEN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6011</a:t>
            </a:r>
          </a:p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Process</a:t>
            </a:r>
          </a:p>
          <a:p>
            <a:pPr algn="ctr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Summer 2016</a:t>
            </a:r>
          </a:p>
          <a:p>
            <a:pPr algn="ctr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– Group 8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lh6.googleusercontent.com/bbZv37NKfhVH6PgxSQZdcVDsoipOjmpoym6kAJIvRpsGuTQOwITk3lxUCARjJD8weC-CUzxNEnlG52ET2Yc2k6bhkDhqHSCgARte8JStiXkWNGmy3OfN_v1mQiE6sVMI3dHMzR8xbM7AWuUOBw"/>
          <p:cNvPicPr>
            <a:picLocks noChangeAspect="1" noChangeArrowheads="1"/>
          </p:cNvPicPr>
          <p:nvPr/>
        </p:nvPicPr>
        <p:blipFill>
          <a:blip r:embed="rId2">
            <a:alphaModFix amt="8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45" y="528143"/>
            <a:ext cx="4498704" cy="149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giphy (1)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959" y="2241017"/>
            <a:ext cx="3622456" cy="276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1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171" y="-193641"/>
            <a:ext cx="11061879" cy="1325563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HEURISTICS</a:t>
            </a:r>
            <a:endParaRPr lang="en-CA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0122" y="1169646"/>
            <a:ext cx="11061878" cy="5044963"/>
          </a:xfrm>
        </p:spPr>
        <p:txBody>
          <a:bodyPr/>
          <a:lstStyle/>
          <a:p>
            <a:pPr marL="0" lv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Level </a:t>
            </a:r>
            <a:r>
              <a:rPr lang="en-US" b="1" dirty="0" smtClean="0">
                <a:solidFill>
                  <a:schemeClr val="tx1"/>
                </a:solidFill>
              </a:rPr>
              <a:t>High:</a:t>
            </a:r>
            <a:endParaRPr lang="en-US" b="1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sz="2200" dirty="0">
                <a:solidFill>
                  <a:schemeClr val="tx1"/>
                </a:solidFill>
              </a:rPr>
              <a:t> The heuristic </a:t>
            </a:r>
            <a:r>
              <a:rPr lang="en-US" sz="2200" dirty="0" smtClean="0">
                <a:solidFill>
                  <a:schemeClr val="tx1"/>
                </a:solidFill>
              </a:rPr>
              <a:t>thinks about possibilities of winning the </a:t>
            </a:r>
            <a:endParaRPr lang="en-US" sz="2200" dirty="0" smtClean="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sz="2200" dirty="0" smtClean="0">
                <a:solidFill>
                  <a:schemeClr val="tx1"/>
                </a:solidFill>
              </a:rPr>
              <a:t>game</a:t>
            </a:r>
            <a:r>
              <a:rPr lang="en-US" sz="2200" dirty="0" smtClean="0">
                <a:solidFill>
                  <a:schemeClr val="tx1"/>
                </a:solidFill>
              </a:rPr>
              <a:t>. </a:t>
            </a: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smtClean="0">
                <a:solidFill>
                  <a:schemeClr val="tx1"/>
                </a:solidFill>
              </a:rPr>
              <a:t>And it blocks </a:t>
            </a:r>
            <a:r>
              <a:rPr lang="en-US" sz="2200" dirty="0">
                <a:solidFill>
                  <a:schemeClr val="tx1"/>
                </a:solidFill>
              </a:rPr>
              <a:t>the user from winning.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Picture 3" descr="giphy (4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652" y="635656"/>
            <a:ext cx="3171419" cy="363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042" y="0"/>
            <a:ext cx="11358094" cy="1325563"/>
          </a:xfrm>
        </p:spPr>
        <p:txBody>
          <a:bodyPr>
            <a:normAutofit/>
          </a:bodyPr>
          <a:lstStyle/>
          <a:p>
            <a:r>
              <a:rPr lang="en-CA" sz="4400" dirty="0" smtClean="0"/>
              <a:t>CONCLUSION</a:t>
            </a:r>
            <a:endParaRPr lang="en-CA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529" y="1497504"/>
            <a:ext cx="11358094" cy="5173751"/>
          </a:xfrm>
        </p:spPr>
        <p:txBody>
          <a:bodyPr>
            <a:normAutofit/>
          </a:bodyPr>
          <a:lstStyle/>
          <a:p>
            <a:r>
              <a:rPr lang="en-CA" sz="2400" dirty="0" smtClean="0"/>
              <a:t>Developed a Tic-Tac-Toe game with the before mentioned features</a:t>
            </a:r>
          </a:p>
          <a:p>
            <a:endParaRPr lang="en-CA" sz="2400" dirty="0" smtClean="0"/>
          </a:p>
          <a:p>
            <a:r>
              <a:rPr lang="en-CA" sz="2400" dirty="0" smtClean="0"/>
              <a:t>Architecture</a:t>
            </a:r>
          </a:p>
          <a:p>
            <a:endParaRPr lang="en-CA" sz="2400" dirty="0"/>
          </a:p>
          <a:p>
            <a:r>
              <a:rPr lang="en-CA" sz="2400" dirty="0" smtClean="0"/>
              <a:t>Considered the design patterns (Singleton)</a:t>
            </a:r>
          </a:p>
          <a:p>
            <a:endParaRPr lang="en-CA" sz="2400" dirty="0" smtClean="0"/>
          </a:p>
          <a:p>
            <a:endParaRPr lang="en-CA" dirty="0"/>
          </a:p>
          <a:p>
            <a:endParaRPr lang="en-CA" sz="2400" dirty="0" smtClean="0"/>
          </a:p>
          <a:p>
            <a:endParaRPr lang="en-CA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7716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9307" y="1252420"/>
            <a:ext cx="10058400" cy="1524000"/>
          </a:xfrm>
        </p:spPr>
        <p:txBody>
          <a:bodyPr/>
          <a:lstStyle/>
          <a:p>
            <a:pPr algn="ctr"/>
            <a:r>
              <a:rPr lang="en-US" dirty="0" smtClean="0"/>
              <a:t>Thank you </a:t>
            </a:r>
            <a:br>
              <a:rPr lang="en-US" dirty="0" smtClean="0"/>
            </a:br>
            <a:r>
              <a:rPr lang="en-US" dirty="0" smtClean="0"/>
              <a:t>Merci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5" name="Picture 4" descr="good-survey-questions-for-students-2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514" y="3267182"/>
            <a:ext cx="7275125" cy="249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081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721" y="12575"/>
            <a:ext cx="9042400" cy="1179991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INTRODUCTION</a:t>
            </a:r>
            <a:endParaRPr lang="en-CA" sz="36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65705" y="710950"/>
            <a:ext cx="10058400" cy="5538741"/>
          </a:xfrm>
        </p:spPr>
        <p:txBody>
          <a:bodyPr>
            <a:normAutofit lnSpcReduction="10000"/>
          </a:bodyPr>
          <a:lstStyle/>
          <a:p>
            <a:endParaRPr lang="en-CA" dirty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/>
          </a:p>
          <a:p>
            <a:r>
              <a:rPr lang="en-CA" dirty="0" smtClean="0"/>
              <a:t>It’s a traditional game which was also known as Noughts and Crosses. </a:t>
            </a:r>
          </a:p>
          <a:p>
            <a:r>
              <a:rPr lang="en-CA" dirty="0" smtClean="0"/>
              <a:t>1</a:t>
            </a:r>
            <a:r>
              <a:rPr lang="en-CA" baseline="30000" dirty="0" smtClean="0"/>
              <a:t>st</a:t>
            </a:r>
            <a:r>
              <a:rPr lang="en-CA" dirty="0" smtClean="0"/>
              <a:t> played in roman empire in early century BC.</a:t>
            </a:r>
          </a:p>
          <a:p>
            <a:r>
              <a:rPr lang="en-CA" dirty="0" smtClean="0"/>
              <a:t>Includes 3X3 grid </a:t>
            </a:r>
            <a:r>
              <a:rPr lang="en-US" dirty="0" smtClean="0"/>
              <a:t>consisting </a:t>
            </a:r>
            <a:r>
              <a:rPr lang="en-US" dirty="0"/>
              <a:t>of two players X and O,</a:t>
            </a:r>
          </a:p>
          <a:p>
            <a:r>
              <a:rPr lang="en-US" dirty="0"/>
              <a:t>who take turns marking the spaces 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player who succeeds </a:t>
            </a:r>
            <a:r>
              <a:rPr lang="en-US" dirty="0" smtClean="0"/>
              <a:t>in placing </a:t>
            </a:r>
            <a:r>
              <a:rPr lang="en-US" dirty="0"/>
              <a:t>three of their marks in a horizontal, vertical, </a:t>
            </a:r>
            <a:r>
              <a:rPr lang="en-US" dirty="0" smtClean="0"/>
              <a:t>or </a:t>
            </a:r>
            <a:r>
              <a:rPr lang="en-US" dirty="0"/>
              <a:t>diagonal row wins </a:t>
            </a:r>
            <a:r>
              <a:rPr lang="en-US" dirty="0" smtClean="0"/>
              <a:t>the game.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same game has been taken as reference and we have </a:t>
            </a:r>
          </a:p>
          <a:p>
            <a:pPr marL="0" indent="0">
              <a:buNone/>
            </a:pPr>
            <a:r>
              <a:rPr lang="en-US" dirty="0" smtClean="0"/>
              <a:t>tired to implement as an </a:t>
            </a:r>
            <a:r>
              <a:rPr lang="en-US" b="1" dirty="0"/>
              <a:t>A</a:t>
            </a:r>
            <a:r>
              <a:rPr lang="en-US" b="1" dirty="0" smtClean="0"/>
              <a:t>ndroid</a:t>
            </a:r>
            <a:r>
              <a:rPr lang="en-US" dirty="0" smtClean="0"/>
              <a:t> app, as </a:t>
            </a:r>
          </a:p>
          <a:p>
            <a:pPr marL="0" indent="0">
              <a:buNone/>
            </a:pPr>
            <a:r>
              <a:rPr lang="en-US" dirty="0" smtClean="0"/>
              <a:t>well as a </a:t>
            </a:r>
            <a:r>
              <a:rPr lang="en-US" b="1" dirty="0" smtClean="0"/>
              <a:t>Desktop</a:t>
            </a:r>
            <a:r>
              <a:rPr lang="en-US" dirty="0" smtClean="0"/>
              <a:t> application.</a:t>
            </a:r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US" dirty="0"/>
          </a:p>
        </p:txBody>
      </p:sp>
      <p:pic>
        <p:nvPicPr>
          <p:cNvPr id="6" name="Picture 5" descr="giphy (3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57" y="3786219"/>
            <a:ext cx="2576813" cy="202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655" y="-125748"/>
            <a:ext cx="10515600" cy="1325563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FEATURES</a:t>
            </a:r>
            <a:endParaRPr lang="en-CA" sz="3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43637" y="1647303"/>
            <a:ext cx="872631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Deliverable 1</a:t>
            </a:r>
          </a:p>
          <a:p>
            <a:pPr lvl="0">
              <a:spcBef>
                <a:spcPct val="20000"/>
              </a:spcBef>
              <a:buClr>
                <a:srgbClr val="AD0101"/>
              </a:buClr>
            </a:pPr>
            <a:endParaRPr lang="en-US" sz="2000" dirty="0" smtClean="0"/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 smtClean="0"/>
              <a:t>3 X 3 Board displayed on the screen</a:t>
            </a:r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 smtClean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/>
              <a:t>Choose X or O for display on the Game board</a:t>
            </a:r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/>
              <a:t>Draw “X” and “O”</a:t>
            </a:r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/>
              <a:t>Exit the game</a:t>
            </a:r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 smtClean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2175290" y="154670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Tic_Tac_Toe.gif"/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085" y="2072228"/>
            <a:ext cx="3048000" cy="2286000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86054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491" y="-171228"/>
            <a:ext cx="11023242" cy="1325563"/>
          </a:xfrm>
        </p:spPr>
        <p:txBody>
          <a:bodyPr/>
          <a:lstStyle/>
          <a:p>
            <a:r>
              <a:rPr lang="en-CA" sz="3600" b="1" dirty="0" smtClean="0"/>
              <a:t>FEATURES (continued)</a:t>
            </a:r>
            <a:endParaRPr lang="en-CA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106504" y="1420955"/>
            <a:ext cx="6777351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Deliverable </a:t>
            </a:r>
            <a:r>
              <a:rPr lang="en-US" sz="2000" b="1" dirty="0" smtClean="0"/>
              <a:t>2</a:t>
            </a:r>
          </a:p>
          <a:p>
            <a:endParaRPr lang="en-US" sz="2000" b="1" dirty="0" smtClean="0"/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/>
              <a:t>Help Button</a:t>
            </a:r>
          </a:p>
          <a:p>
            <a:pPr lvl="0">
              <a:spcBef>
                <a:spcPct val="20000"/>
              </a:spcBef>
              <a:buClr>
                <a:srgbClr val="AD0101"/>
              </a:buClr>
            </a:pPr>
            <a:endParaRPr lang="en-US" sz="2000" dirty="0" smtClean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 smtClean="0"/>
              <a:t>Start </a:t>
            </a:r>
            <a:r>
              <a:rPr lang="en-US" sz="2000" dirty="0"/>
              <a:t>a new </a:t>
            </a:r>
            <a:r>
              <a:rPr lang="en-US" sz="2000" dirty="0" smtClean="0"/>
              <a:t>game</a:t>
            </a:r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 smtClean="0"/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/>
              <a:t>Display status of whose turn it </a:t>
            </a:r>
            <a:r>
              <a:rPr lang="en-US" sz="2000" dirty="0" smtClean="0"/>
              <a:t>is</a:t>
            </a:r>
          </a:p>
          <a:p>
            <a:pPr marL="28575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/>
          </a:p>
          <a:p>
            <a:pPr marL="285750" lvl="0" indent="-28575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 smtClean="0"/>
              <a:t>Display </a:t>
            </a:r>
            <a:r>
              <a:rPr lang="en-US" sz="2000" dirty="0"/>
              <a:t>best of </a:t>
            </a:r>
            <a:r>
              <a:rPr lang="en-US" sz="2000" dirty="0" smtClean="0"/>
              <a:t>5 game series</a:t>
            </a:r>
          </a:p>
          <a:p>
            <a:pPr lvl="0">
              <a:spcBef>
                <a:spcPct val="20000"/>
              </a:spcBef>
              <a:buClr>
                <a:srgbClr val="AD0101"/>
              </a:buClr>
            </a:pPr>
            <a:endParaRPr lang="en-US" sz="2000" dirty="0" smtClean="0"/>
          </a:p>
          <a:p>
            <a:pPr marL="342900" lvl="0" indent="-34290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r>
              <a:rPr lang="en-US" sz="2000" dirty="0" smtClean="0"/>
              <a:t>How </a:t>
            </a:r>
            <a:r>
              <a:rPr lang="en-US" sz="2000" dirty="0"/>
              <a:t>many games a player </a:t>
            </a:r>
            <a:r>
              <a:rPr lang="en-US" sz="2000" dirty="0" smtClean="0"/>
              <a:t>has won</a:t>
            </a:r>
          </a:p>
          <a:p>
            <a:pPr marL="342900" lvl="0" indent="-342900">
              <a:spcBef>
                <a:spcPct val="20000"/>
              </a:spcBef>
              <a:buClr>
                <a:srgbClr val="AD0101"/>
              </a:buClr>
              <a:buFont typeface="Wingdings" charset="2"/>
              <a:buChar char="u"/>
            </a:pPr>
            <a:endParaRPr lang="en-US" sz="2000" dirty="0" smtClean="0"/>
          </a:p>
          <a:p>
            <a:pPr marL="285750" indent="-285750">
              <a:buFont typeface="Wingdings" charset="2"/>
              <a:buChar char="u"/>
            </a:pPr>
            <a:endParaRPr lang="en-US" sz="2000" dirty="0" smtClean="0"/>
          </a:p>
          <a:p>
            <a:pPr marL="285750" indent="-285750">
              <a:buFont typeface="Wingdings" charset="2"/>
              <a:buChar char="u"/>
            </a:pPr>
            <a:endParaRPr lang="en-US" sz="2000" dirty="0"/>
          </a:p>
          <a:p>
            <a:pPr marL="285750" indent="-285750">
              <a:buFont typeface="Wingdings" charset="2"/>
              <a:buChar char="u"/>
            </a:pPr>
            <a:endParaRPr lang="en-US" sz="2000" dirty="0" smtClean="0"/>
          </a:p>
          <a:p>
            <a:pPr marL="285750" indent="-285750">
              <a:buFont typeface="Wingdings" charset="2"/>
              <a:buChar char="u"/>
            </a:pPr>
            <a:endParaRPr lang="en-US" sz="2000" dirty="0"/>
          </a:p>
          <a:p>
            <a:pPr marL="285750" indent="-285750">
              <a:buFont typeface="Wingdings" charset="2"/>
              <a:buChar char="u"/>
            </a:pPr>
            <a:endParaRPr lang="en-US" sz="2000" dirty="0" smtClean="0"/>
          </a:p>
          <a:p>
            <a:endParaRPr lang="en-US" sz="2000" dirty="0"/>
          </a:p>
        </p:txBody>
      </p:sp>
      <p:pic>
        <p:nvPicPr>
          <p:cNvPr id="8" name="Picture 7" descr="ezgif.com-video-to-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456" y="540717"/>
            <a:ext cx="3646440" cy="541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0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575" y="-369908"/>
            <a:ext cx="9042400" cy="1600200"/>
          </a:xfrm>
        </p:spPr>
        <p:txBody>
          <a:bodyPr>
            <a:normAutofit/>
          </a:bodyPr>
          <a:lstStyle/>
          <a:p>
            <a:r>
              <a:rPr lang="en-CA" sz="3600" b="1" dirty="0"/>
              <a:t>FEATURES (</a:t>
            </a:r>
            <a:r>
              <a:rPr lang="en-CA" sz="3600" b="1" dirty="0" smtClean="0"/>
              <a:t>continued)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738" y="1295207"/>
            <a:ext cx="10058400" cy="4232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Deliverable </a:t>
            </a:r>
            <a:r>
              <a:rPr lang="en-US" sz="2000" b="1" dirty="0" smtClean="0"/>
              <a:t>3</a:t>
            </a:r>
          </a:p>
          <a:p>
            <a:pPr marL="0" indent="0">
              <a:buNone/>
            </a:pPr>
            <a:endParaRPr lang="en-US" sz="2000" b="1" dirty="0" smtClean="0"/>
          </a:p>
          <a:p>
            <a:pPr>
              <a:buFont typeface="Wingdings" charset="2"/>
              <a:buChar char="u"/>
            </a:pPr>
            <a:r>
              <a:rPr lang="en-US" sz="2000" dirty="0" smtClean="0"/>
              <a:t>Different </a:t>
            </a:r>
            <a:r>
              <a:rPr lang="en-US" sz="2000" dirty="0"/>
              <a:t>levels of game </a:t>
            </a:r>
            <a:r>
              <a:rPr lang="en-US" sz="2000" dirty="0" smtClean="0"/>
              <a:t>play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{ High, Medium, Low } 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pPr marL="285750" indent="-285750">
              <a:buFont typeface="Wingdings" charset="2"/>
              <a:buChar char="u"/>
            </a:pPr>
            <a:endParaRPr lang="en-US" sz="2000" dirty="0"/>
          </a:p>
          <a:p>
            <a:pPr marL="285750" indent="-285750">
              <a:buFont typeface="Wingdings" charset="2"/>
              <a:buChar char="u"/>
            </a:pPr>
            <a:r>
              <a:rPr lang="en-US" sz="2000" dirty="0" smtClean="0"/>
              <a:t>Background </a:t>
            </a:r>
            <a:r>
              <a:rPr lang="en-US" sz="2000" dirty="0"/>
              <a:t>music that is different when playing </a:t>
            </a:r>
            <a:r>
              <a:rPr lang="en-US" sz="2000" dirty="0" smtClean="0"/>
              <a:t>against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computer</a:t>
            </a:r>
          </a:p>
          <a:p>
            <a:pPr marL="285750" indent="-285750">
              <a:buFont typeface="Wingdings" charset="2"/>
              <a:buChar char="u"/>
            </a:pPr>
            <a:endParaRPr lang="en-US" sz="2000" dirty="0"/>
          </a:p>
          <a:p>
            <a:pPr marL="285750" indent="-285750">
              <a:buFont typeface="Wingdings" charset="2"/>
              <a:buChar char="u"/>
            </a:pPr>
            <a:r>
              <a:rPr lang="en-US" sz="2000" dirty="0" smtClean="0"/>
              <a:t>Able </a:t>
            </a:r>
            <a:r>
              <a:rPr lang="en-US" sz="2000" dirty="0"/>
              <a:t>to start as an X or as an O</a:t>
            </a:r>
          </a:p>
          <a:p>
            <a:pPr marL="285750" indent="-285750">
              <a:buFont typeface="Wingdings" charset="2"/>
              <a:buChar char="u"/>
            </a:pPr>
            <a:endParaRPr lang="en-US" sz="2000" dirty="0"/>
          </a:p>
          <a:p>
            <a:pPr marL="285750" indent="-285750">
              <a:buFont typeface="Wingdings" charset="2"/>
              <a:buChar char="u"/>
            </a:pPr>
            <a:r>
              <a:rPr lang="en-US" sz="2000" dirty="0" smtClean="0"/>
              <a:t>Reward </a:t>
            </a:r>
            <a:r>
              <a:rPr lang="en-US" sz="2000" dirty="0"/>
              <a:t>or a gift for the winner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ezgif.com-gif-maker (1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085" y="1171253"/>
            <a:ext cx="4090717" cy="376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3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783" y="1546935"/>
            <a:ext cx="11267941" cy="1325563"/>
          </a:xfrm>
        </p:spPr>
        <p:txBody>
          <a:bodyPr>
            <a:normAutofit fontScale="90000"/>
          </a:bodyPr>
          <a:lstStyle/>
          <a:p>
            <a:r>
              <a:rPr lang="en-CA" sz="3600" b="1" dirty="0" smtClean="0"/>
              <a:t>ARCHITECTURE</a:t>
            </a:r>
            <a:br>
              <a:rPr lang="en-CA" sz="3600" b="1" dirty="0" smtClean="0"/>
            </a:br>
            <a:r>
              <a:rPr lang="en-CA" sz="3600" b="1" dirty="0"/>
              <a:t/>
            </a:r>
            <a:br>
              <a:rPr lang="en-CA" sz="3600" b="1" dirty="0"/>
            </a:br>
            <a:r>
              <a:rPr lang="en-CA" sz="3600" dirty="0" smtClean="0">
                <a:latin typeface="+mn-lt"/>
              </a:rPr>
              <a:t>Model View Controller</a:t>
            </a:r>
            <a:endParaRPr lang="en-CA" sz="3600" dirty="0">
              <a:latin typeface="+mn-lt"/>
            </a:endParaRPr>
          </a:p>
        </p:txBody>
      </p:sp>
      <p:pic>
        <p:nvPicPr>
          <p:cNvPr id="8" name="Content Placeholder 7" descr="Architectur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367" r="-53367"/>
          <a:stretch>
            <a:fillRect/>
          </a:stretch>
        </p:blipFill>
        <p:spPr>
          <a:xfrm>
            <a:off x="1578333" y="382198"/>
            <a:ext cx="11701854" cy="5671333"/>
          </a:xfrm>
        </p:spPr>
      </p:pic>
    </p:spTree>
    <p:extLst>
      <p:ext uri="{BB962C8B-B14F-4D97-AF65-F5344CB8AC3E}">
        <p14:creationId xmlns:p14="http://schemas.microsoft.com/office/powerpoint/2010/main" val="159518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509" y="0"/>
            <a:ext cx="11383850" cy="1325563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DESIGN PATTERN</a:t>
            </a:r>
            <a:endParaRPr lang="en-CA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5214" y="2049698"/>
            <a:ext cx="10179848" cy="4288018"/>
          </a:xfrm>
        </p:spPr>
        <p:txBody>
          <a:bodyPr>
            <a:normAutofit/>
          </a:bodyPr>
          <a:lstStyle/>
          <a:p>
            <a:r>
              <a:rPr lang="en-CA" sz="2000" b="1" dirty="0" smtClean="0"/>
              <a:t>Singleton </a:t>
            </a:r>
            <a:r>
              <a:rPr lang="en-CA" sz="2000" b="1" dirty="0"/>
              <a:t>pattern</a:t>
            </a:r>
            <a:r>
              <a:rPr lang="en-CA" sz="2000" dirty="0"/>
              <a:t> is a design </a:t>
            </a:r>
            <a:r>
              <a:rPr lang="en-CA" sz="2000" dirty="0" smtClean="0"/>
              <a:t>pattern</a:t>
            </a:r>
            <a:r>
              <a:rPr lang="en-CA" sz="2000" dirty="0"/>
              <a:t> that restricts the </a:t>
            </a:r>
            <a:r>
              <a:rPr lang="en-CA" sz="2000" dirty="0" smtClean="0"/>
              <a:t>instantiation</a:t>
            </a:r>
            <a:r>
              <a:rPr lang="en-CA" sz="2000" dirty="0"/>
              <a:t> </a:t>
            </a:r>
            <a:r>
              <a:rPr lang="en-CA" sz="2000" dirty="0" smtClean="0"/>
              <a:t>of </a:t>
            </a:r>
            <a:r>
              <a:rPr lang="en-CA" sz="2000" dirty="0"/>
              <a:t>a class to one object. </a:t>
            </a:r>
            <a:r>
              <a:rPr lang="en-CA" sz="2000" i="1" dirty="0" smtClean="0"/>
              <a:t>Single object</a:t>
            </a:r>
            <a:r>
              <a:rPr lang="en-CA" sz="2000" dirty="0"/>
              <a:t> class provides a static method to get its </a:t>
            </a:r>
            <a:r>
              <a:rPr lang="en-CA" sz="2000" dirty="0" smtClean="0"/>
              <a:t>static </a:t>
            </a:r>
            <a:r>
              <a:rPr lang="en-CA" sz="2000" dirty="0"/>
              <a:t>instance to outside </a:t>
            </a:r>
            <a:r>
              <a:rPr lang="en-CA" sz="2000" dirty="0" smtClean="0"/>
              <a:t>world</a:t>
            </a:r>
          </a:p>
          <a:p>
            <a:pPr marL="0" indent="0">
              <a:buNone/>
            </a:pPr>
            <a:r>
              <a:rPr lang="en-CA" b="1" dirty="0" smtClean="0">
                <a:solidFill>
                  <a:srgbClr val="3366FF"/>
                </a:solidFill>
              </a:rPr>
              <a:t>             //Singleton</a:t>
            </a:r>
          </a:p>
          <a:p>
            <a:pPr marL="0" indent="0">
              <a:buNone/>
            </a:pPr>
            <a:r>
              <a:rPr lang="en-US" sz="2600" dirty="0" smtClean="0"/>
              <a:t>           P</a:t>
            </a:r>
            <a:r>
              <a:rPr lang="en-CA" sz="2600" dirty="0" err="1" smtClean="0"/>
              <a:t>rivate</a:t>
            </a:r>
            <a:r>
              <a:rPr lang="en-CA" sz="2600" dirty="0" smtClean="0"/>
              <a:t> static Game game = new Game();</a:t>
            </a:r>
          </a:p>
          <a:p>
            <a:pPr marL="0" indent="0">
              <a:buNone/>
            </a:pPr>
            <a:r>
              <a:rPr lang="en-CA" sz="2600" dirty="0" smtClean="0">
                <a:solidFill>
                  <a:schemeClr val="accent4">
                    <a:lumMod val="75000"/>
                  </a:schemeClr>
                </a:solidFill>
              </a:rPr>
              <a:t>           Private</a:t>
            </a:r>
            <a:r>
              <a:rPr lang="en-CA" sz="2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CA" sz="2600" dirty="0" smtClean="0">
                <a:solidFill>
                  <a:srgbClr val="FFFF00"/>
                </a:solidFill>
              </a:rPr>
              <a:t>game</a:t>
            </a:r>
            <a:r>
              <a:rPr lang="en-CA" sz="2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(){}</a:t>
            </a:r>
          </a:p>
          <a:p>
            <a:pPr marL="0" indent="0">
              <a:buNone/>
            </a:pPr>
            <a:r>
              <a:rPr lang="en-US" sz="2600" dirty="0" smtClean="0">
                <a:solidFill>
                  <a:srgbClr val="5A6885"/>
                </a:solidFill>
              </a:rPr>
              <a:t>           P</a:t>
            </a:r>
            <a:r>
              <a:rPr lang="en-CA" sz="2600" dirty="0" err="1" smtClean="0">
                <a:solidFill>
                  <a:srgbClr val="5A6885"/>
                </a:solidFill>
              </a:rPr>
              <a:t>ublic</a:t>
            </a:r>
            <a:r>
              <a:rPr lang="en-CA" sz="2600" dirty="0" smtClean="0">
                <a:solidFill>
                  <a:srgbClr val="5A6885"/>
                </a:solidFill>
              </a:rPr>
              <a:t> static Game </a:t>
            </a:r>
            <a:r>
              <a:rPr lang="en-CA" sz="2600" dirty="0" err="1" smtClean="0">
                <a:solidFill>
                  <a:srgbClr val="5A6885"/>
                </a:solidFill>
              </a:rPr>
              <a:t>getGameInstance</a:t>
            </a:r>
            <a:r>
              <a:rPr lang="en-CA" sz="2600" dirty="0" smtClean="0">
                <a:solidFill>
                  <a:srgbClr val="5A6885"/>
                </a:solidFill>
              </a:rPr>
              <a:t>(){</a:t>
            </a:r>
          </a:p>
          <a:p>
            <a:pPr marL="0" indent="0">
              <a:buNone/>
            </a:pPr>
            <a:r>
              <a:rPr lang="en-US" sz="2600" dirty="0" smtClean="0">
                <a:solidFill>
                  <a:srgbClr val="5A6885"/>
                </a:solidFill>
              </a:rPr>
              <a:t>           R</a:t>
            </a:r>
            <a:r>
              <a:rPr lang="en-CA" sz="2600" dirty="0" err="1" smtClean="0">
                <a:solidFill>
                  <a:srgbClr val="5A6885"/>
                </a:solidFill>
              </a:rPr>
              <a:t>eturn</a:t>
            </a:r>
            <a:r>
              <a:rPr lang="en-CA" sz="2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CA" sz="2600" dirty="0" smtClean="0">
                <a:solidFill>
                  <a:srgbClr val="FFFF00"/>
                </a:solidFill>
              </a:rPr>
              <a:t>game</a:t>
            </a:r>
            <a:r>
              <a:rPr lang="en-CA" sz="2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;</a:t>
            </a:r>
            <a:endParaRPr lang="en-CA" sz="2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CA" sz="2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      }</a:t>
            </a:r>
            <a:endParaRPr lang="en-CA" sz="2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6210" y="1735327"/>
            <a:ext cx="41242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200" b="1" dirty="0"/>
              <a:t>SINGLETON PATTERN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0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171" y="-231365"/>
            <a:ext cx="11061879" cy="1325563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HEURISTICS</a:t>
            </a:r>
            <a:endParaRPr lang="en-CA" sz="36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78278" y="1930709"/>
            <a:ext cx="10058400" cy="3886200"/>
          </a:xfrm>
        </p:spPr>
        <p:txBody>
          <a:bodyPr/>
          <a:lstStyle/>
          <a:p>
            <a:pPr marL="0" lvl="0" indent="0">
              <a:buNone/>
            </a:pPr>
            <a:r>
              <a:rPr lang="en-US" sz="2800" b="1" dirty="0" smtClean="0">
                <a:solidFill>
                  <a:schemeClr val="tx1"/>
                </a:solidFill>
              </a:rPr>
              <a:t>Level Low:</a:t>
            </a:r>
          </a:p>
          <a:p>
            <a:pPr marL="0" lv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sz="2200" dirty="0" smtClean="0">
                <a:solidFill>
                  <a:schemeClr val="tx1"/>
                </a:solidFill>
              </a:rPr>
              <a:t>The </a:t>
            </a:r>
            <a:r>
              <a:rPr lang="en-US" sz="2200" dirty="0">
                <a:solidFill>
                  <a:schemeClr val="tx1"/>
                </a:solidFill>
              </a:rPr>
              <a:t>heuristic places the “X” or “O” in random places </a:t>
            </a:r>
            <a:endParaRPr lang="en-US" sz="2200" dirty="0" smtClean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sz="2200" dirty="0" smtClean="0">
                <a:solidFill>
                  <a:schemeClr val="tx1"/>
                </a:solidFill>
              </a:rPr>
              <a:t> It does </a:t>
            </a:r>
            <a:r>
              <a:rPr lang="en-US" sz="2200" dirty="0">
                <a:solidFill>
                  <a:schemeClr val="tx1"/>
                </a:solidFill>
              </a:rPr>
              <a:t>not block the user from winning</a:t>
            </a:r>
            <a:r>
              <a:rPr lang="en-US" sz="2200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n-US" dirty="0">
              <a:solidFill>
                <a:schemeClr val="tx1"/>
              </a:solidFill>
            </a:endParaRP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endParaRPr lang="en-US" dirty="0">
              <a:solidFill>
                <a:schemeClr val="tx1"/>
              </a:solidFill>
            </a:endParaRPr>
          </a:p>
          <a:p>
            <a:pPr lvl="0"/>
            <a:endParaRPr lang="en-US" dirty="0" smtClean="0">
              <a:solidFill>
                <a:schemeClr val="tx1"/>
              </a:solidFill>
            </a:endParaRPr>
          </a:p>
          <a:p>
            <a:pPr lvl="0"/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tictac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102" y="504345"/>
            <a:ext cx="2094403" cy="122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5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171" y="-100598"/>
            <a:ext cx="11061879" cy="1325563"/>
          </a:xfrm>
        </p:spPr>
        <p:txBody>
          <a:bodyPr>
            <a:normAutofit/>
          </a:bodyPr>
          <a:lstStyle/>
          <a:p>
            <a:r>
              <a:rPr lang="en-CA" sz="3600" b="1" dirty="0" smtClean="0"/>
              <a:t>HEURISTICS</a:t>
            </a:r>
            <a:endParaRPr lang="en-CA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302" y="1207370"/>
            <a:ext cx="11061878" cy="5044963"/>
          </a:xfrm>
        </p:spPr>
        <p:txBody>
          <a:bodyPr/>
          <a:lstStyle/>
          <a:p>
            <a:pPr marL="0" lv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Level </a:t>
            </a:r>
            <a:r>
              <a:rPr lang="en-US" b="1" dirty="0" smtClean="0">
                <a:solidFill>
                  <a:schemeClr val="tx1"/>
                </a:solidFill>
              </a:rPr>
              <a:t>Medium:</a:t>
            </a:r>
            <a:endParaRPr lang="en-US" b="1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The heuristic </a:t>
            </a:r>
            <a:r>
              <a:rPr lang="en-US" sz="2200" dirty="0" smtClean="0">
                <a:solidFill>
                  <a:schemeClr val="tx1"/>
                </a:solidFill>
              </a:rPr>
              <a:t>only thinks about winning the game. </a:t>
            </a: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US" sz="2200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r>
              <a:rPr lang="en-US" sz="2200" dirty="0">
                <a:solidFill>
                  <a:schemeClr val="tx1"/>
                </a:solidFill>
              </a:rPr>
              <a:t> It does not block the user from winning</a:t>
            </a:r>
            <a:r>
              <a:rPr lang="en-US" sz="2200" dirty="0" smtClean="0">
                <a:solidFill>
                  <a:schemeClr val="tx1"/>
                </a:solidFill>
              </a:rPr>
              <a:t>.</a:t>
            </a:r>
            <a:r>
              <a:rPr lang="en-CA" sz="2200" dirty="0"/>
              <a:t> </a:t>
            </a:r>
            <a:r>
              <a:rPr lang="en-CA" sz="2200" dirty="0" smtClean="0"/>
              <a:t>   </a:t>
            </a:r>
          </a:p>
          <a:p>
            <a:pPr lvl="0">
              <a:buFont typeface="Wingdings" charset="2"/>
              <a:buChar char="u"/>
            </a:pPr>
            <a:endParaRPr lang="en-CA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CA" dirty="0" smtClean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CA" dirty="0">
              <a:solidFill>
                <a:schemeClr val="tx1"/>
              </a:solidFill>
            </a:endParaRPr>
          </a:p>
          <a:p>
            <a:pPr lvl="0">
              <a:buFont typeface="Wingdings" charset="2"/>
              <a:buChar char="u"/>
            </a:pPr>
            <a:endParaRPr lang="en-CA" dirty="0" smtClean="0">
              <a:solidFill>
                <a:schemeClr val="tx1"/>
              </a:solidFill>
            </a:endParaRPr>
          </a:p>
          <a:p>
            <a:pPr marL="0" lv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TicTacToe-6549127nnXOp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428" y="644104"/>
            <a:ext cx="2077582" cy="207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9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Newsprint.thmx</Template>
  <TotalTime>1033</TotalTime>
  <Words>335</Words>
  <Application>Microsoft Macintosh PowerPoint</Application>
  <PresentationFormat>Custom</PresentationFormat>
  <Paragraphs>119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NewsPrint</vt:lpstr>
      <vt:lpstr>PowerPoint Presentation</vt:lpstr>
      <vt:lpstr>INTRODUCTION</vt:lpstr>
      <vt:lpstr>FEATURES</vt:lpstr>
      <vt:lpstr>FEATURES (continued)</vt:lpstr>
      <vt:lpstr>FEATURES (continued)</vt:lpstr>
      <vt:lpstr>ARCHITECTURE  Model View Controller</vt:lpstr>
      <vt:lpstr>DESIGN PATTERN</vt:lpstr>
      <vt:lpstr>HEURISTICS</vt:lpstr>
      <vt:lpstr>HEURISTICS</vt:lpstr>
      <vt:lpstr>HEURISTICS</vt:lpstr>
      <vt:lpstr>CONCLUSION</vt:lpstr>
      <vt:lpstr>Thank you  Merci </vt:lpstr>
    </vt:vector>
  </TitlesOfParts>
  <Company>ENCS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Suryadevara</dc:creator>
  <cp:lastModifiedBy>supreetha</cp:lastModifiedBy>
  <cp:revision>108</cp:revision>
  <dcterms:created xsi:type="dcterms:W3CDTF">2015-05-20T19:51:33Z</dcterms:created>
  <dcterms:modified xsi:type="dcterms:W3CDTF">2016-06-13T04:23:07Z</dcterms:modified>
</cp:coreProperties>
</file>

<file path=docProps/thumbnail.jpeg>
</file>